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1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2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7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7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6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2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3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9E82-C286-45FE-B957-003E869C41F5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C3A8-305F-4B5C-84B2-6B3CCA53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06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56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45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Dugan</dc:creator>
  <cp:lastModifiedBy>Max Dugan</cp:lastModifiedBy>
  <cp:revision>1</cp:revision>
  <dcterms:created xsi:type="dcterms:W3CDTF">2018-05-22T14:32:17Z</dcterms:created>
  <dcterms:modified xsi:type="dcterms:W3CDTF">2018-05-22T14:35:00Z</dcterms:modified>
</cp:coreProperties>
</file>